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5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75" r:id="rId3"/>
    <p:sldId id="268" r:id="rId4"/>
    <p:sldId id="270" r:id="rId5"/>
    <p:sldId id="272" r:id="rId6"/>
    <p:sldId id="264" r:id="rId7"/>
    <p:sldId id="269" r:id="rId8"/>
    <p:sldId id="258" r:id="rId9"/>
    <p:sldId id="257" r:id="rId10"/>
    <p:sldId id="261" r:id="rId11"/>
    <p:sldId id="267" r:id="rId12"/>
    <p:sldId id="271" r:id="rId13"/>
    <p:sldId id="276" r:id="rId14"/>
    <p:sldId id="266" r:id="rId15"/>
    <p:sldId id="265" r:id="rId16"/>
    <p:sldId id="273" r:id="rId17"/>
    <p:sldId id="263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-13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D0DA9-FB3B-F04B-9B0B-8D24FF4390BA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4AFA7-C3FA-1645-80CC-F9EF02D915B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3204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24E4C-CBFC-2C47-A119-8B7C73506665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39B0FD-6D7D-4344-AC14-E80C4E8F7C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4092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Different than</a:t>
            </a:r>
            <a:r>
              <a:rPr lang="en-US" baseline="0" dirty="0" smtClean="0"/>
              <a:t> other talks in that we are working on individual data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9B0FD-6D7D-4344-AC14-E80C4E8F7C8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69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value to analyses</a:t>
            </a:r>
            <a:r>
              <a:rPr lang="en-US" baseline="0" dirty="0" smtClean="0"/>
              <a:t> = combine the computational and graphical side, quickly perform complex analysis on single file before automation</a:t>
            </a:r>
          </a:p>
          <a:p>
            <a:r>
              <a:rPr lang="en-US" baseline="0" dirty="0" smtClean="0"/>
              <a:t>Next see an example of querying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9B0FD-6D7D-4344-AC14-E80C4E8F7C8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972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Py-ART standard</a:t>
            </a:r>
            <a:r>
              <a:rPr lang="en-US" baseline="0" dirty="0" smtClean="0"/>
              <a:t> data model</a:t>
            </a:r>
          </a:p>
          <a:p>
            <a:r>
              <a:rPr lang="en-US" baseline="0" dirty="0" smtClean="0"/>
              <a:t>Shared variable was a game changer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9B0FD-6D7D-4344-AC14-E80C4E8F7C8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958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first points were started around</a:t>
            </a:r>
            <a:r>
              <a:rPr lang="en-US" baseline="0" dirty="0" smtClean="0"/>
              <a:t> Jan 2015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9B0FD-6D7D-4344-AC14-E80C4E8F7C8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484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9B0FD-6D7D-4344-AC14-E80C4E8F7C8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830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3950"/>
            <a:ext cx="7342188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7342188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3741" y="6122894"/>
            <a:ext cx="2133600" cy="259317"/>
          </a:xfrm>
        </p:spPr>
        <p:txBody>
          <a:bodyPr/>
          <a:lstStyle/>
          <a:p>
            <a:fld id="{1476B06F-F1BD-834F-A48B-614481D104DA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2894"/>
            <a:ext cx="2895600" cy="257810"/>
          </a:xfrm>
        </p:spPr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91000" y="6122894"/>
            <a:ext cx="762000" cy="271463"/>
          </a:xfrm>
        </p:spPr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694329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672323"/>
            <a:ext cx="3008313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AC985-37C5-BC42-B018-9BB096318765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352892" y="310123"/>
            <a:ext cx="3398837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691640"/>
            <a:ext cx="3008376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38559" y="612775"/>
            <a:ext cx="41148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2670048"/>
            <a:ext cx="3008376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9B44B-79C7-C343-B823-0A458605CA5E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1" y="4287819"/>
            <a:ext cx="8021977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6347" y="331694"/>
            <a:ext cx="8421624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1" y="5271247"/>
            <a:ext cx="8021977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A071-84D0-2747-9D83-8AD1F44B4C33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A6304-14E3-E648-A67A-3156369E1274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399" y="609600"/>
            <a:ext cx="1416423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2" y="609600"/>
            <a:ext cx="6279777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18DB-1A42-2841-AB08-5D6627FE3A07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12CA-3D39-D241-9226-9FD4DB9F5558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fld id="{B64031E3-85AE-5442-B05F-2A50AB0D4027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dirty="0" smtClean="0"/>
              <a:t>Drag picture to placeholder or click icon to add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1371600"/>
            <a:ext cx="7345362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3" y="3134566"/>
            <a:ext cx="7345362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4CA08-4D84-4B49-9BC1-36380F760CAB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F1123-6C63-D74E-BBD9-00A0AC57B766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01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5539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5539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76540-4FFE-8C43-9BCB-F51F90B96168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FC7CB-849D-454E-8251-1F46BD8C9E4C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6657-413B-F742-B5BA-3AC65A5E5522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169892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147888"/>
            <a:ext cx="3008313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9A02-5F1F-544A-8EAC-ED849D2BC7A9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2" y="2133601"/>
            <a:ext cx="734536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" y="6371591"/>
            <a:ext cx="21336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22179170-77E4-5447-A2D0-82A4870F2531}" type="datetime1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8840" y="6371591"/>
            <a:ext cx="28956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6ADD394E-3EA0-514C-9FD8-0704AFF62329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9" r:id="rId1"/>
    <p:sldLayoutId id="2147483960" r:id="rId2"/>
    <p:sldLayoutId id="2147483961" r:id="rId3"/>
    <p:sldLayoutId id="2147483962" r:id="rId4"/>
    <p:sldLayoutId id="2147483963" r:id="rId5"/>
    <p:sldLayoutId id="2147483964" r:id="rId6"/>
    <p:sldLayoutId id="2147483965" r:id="rId7"/>
    <p:sldLayoutId id="2147483966" r:id="rId8"/>
    <p:sldLayoutId id="2147483967" r:id="rId9"/>
    <p:sldLayoutId id="2147483968" r:id="rId10"/>
    <p:sldLayoutId id="2147483969" r:id="rId11"/>
    <p:sldLayoutId id="2147483970" r:id="rId12"/>
    <p:sldLayoutId id="2147483971" r:id="rId13"/>
    <p:sldLayoutId id="2147483972" r:id="rId14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rm-doe.github.io/pyart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ARTview</a:t>
            </a:r>
            <a:br>
              <a:rPr lang="en-US" sz="6600" dirty="0" smtClean="0"/>
            </a:br>
            <a:r>
              <a:rPr lang="en-US" sz="3200" dirty="0" smtClean="0"/>
              <a:t>A Community Weather Radar Data GUI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077171"/>
            <a:ext cx="6400800" cy="2219721"/>
          </a:xfrm>
        </p:spPr>
        <p:txBody>
          <a:bodyPr>
            <a:noAutofit/>
          </a:bodyPr>
          <a:lstStyle/>
          <a:p>
            <a:r>
              <a:rPr lang="en-US" sz="2800" dirty="0" smtClean="0"/>
              <a:t>Contributors</a:t>
            </a:r>
          </a:p>
          <a:p>
            <a:endParaRPr lang="en-US" sz="1000" dirty="0" smtClean="0"/>
          </a:p>
          <a:p>
            <a:r>
              <a:rPr lang="en-US" sz="2800" dirty="0" smtClean="0"/>
              <a:t>Anderson Gama</a:t>
            </a:r>
          </a:p>
          <a:p>
            <a:r>
              <a:rPr lang="en-US" sz="2800" b="1" dirty="0" smtClean="0"/>
              <a:t>Nick Guy</a:t>
            </a:r>
          </a:p>
          <a:p>
            <a:r>
              <a:rPr lang="en-US" sz="2800" dirty="0"/>
              <a:t>Paul Hein</a:t>
            </a:r>
          </a:p>
          <a:p>
            <a:r>
              <a:rPr lang="en-US" sz="2800" dirty="0" smtClean="0"/>
              <a:t>Jonathan </a:t>
            </a:r>
            <a:r>
              <a:rPr lang="en-US" sz="2800" dirty="0"/>
              <a:t>Helmus</a:t>
            </a:r>
          </a:p>
          <a:p>
            <a:r>
              <a:rPr lang="en-US" sz="2800" dirty="0" smtClean="0"/>
              <a:t>Timothy Lang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32379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61" y="1221628"/>
            <a:ext cx="8443162" cy="5079246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274262" y="301060"/>
            <a:ext cx="7456155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Query data by point or region. Get basic statistics.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410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176" y="2133601"/>
            <a:ext cx="7345363" cy="393192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Core</a:t>
            </a:r>
          </a:p>
          <a:p>
            <a:pPr lvl="1"/>
            <a:r>
              <a:rPr lang="en-US" dirty="0" smtClean="0"/>
              <a:t>Shared variables</a:t>
            </a:r>
          </a:p>
          <a:p>
            <a:pPr lvl="1"/>
            <a:r>
              <a:rPr lang="en-US" dirty="0" smtClean="0"/>
              <a:t>Points</a:t>
            </a:r>
          </a:p>
          <a:p>
            <a:r>
              <a:rPr lang="en-US" dirty="0" smtClean="0"/>
              <a:t>Components</a:t>
            </a:r>
          </a:p>
          <a:p>
            <a:pPr lvl="1"/>
            <a:r>
              <a:rPr lang="en-US" dirty="0" smtClean="0"/>
              <a:t>Link to Py-ART IO/Display</a:t>
            </a:r>
          </a:p>
          <a:p>
            <a:pPr lvl="1"/>
            <a:r>
              <a:rPr lang="en-US" dirty="0" smtClean="0"/>
              <a:t>Hooks to Matplotlib</a:t>
            </a:r>
          </a:p>
          <a:p>
            <a:pPr lvl="1"/>
            <a:r>
              <a:rPr lang="en-US" dirty="0" smtClean="0"/>
              <a:t>PyQt</a:t>
            </a:r>
            <a:r>
              <a:rPr lang="en-US" dirty="0"/>
              <a:t> </a:t>
            </a:r>
            <a:r>
              <a:rPr lang="en-US" dirty="0" smtClean="0"/>
              <a:t>functionality</a:t>
            </a:r>
          </a:p>
          <a:p>
            <a:r>
              <a:rPr lang="en-US" dirty="0" smtClean="0"/>
              <a:t>Plugins</a:t>
            </a:r>
          </a:p>
          <a:p>
            <a:r>
              <a:rPr lang="en-US" dirty="0" smtClean="0"/>
              <a:t>Scripts for various modes of operation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9737" y="1807815"/>
            <a:ext cx="3810000" cy="2374900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386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Allow data exploration and modification</a:t>
            </a:r>
          </a:p>
          <a:p>
            <a:pPr lvl="1"/>
            <a:r>
              <a:rPr lang="en-US" dirty="0" smtClean="0"/>
              <a:t>Interact and change Py-ART radar objects</a:t>
            </a:r>
          </a:p>
          <a:p>
            <a:r>
              <a:rPr lang="en-US" dirty="0" smtClean="0"/>
              <a:t>Connect existing Py-ART functions</a:t>
            </a:r>
          </a:p>
          <a:p>
            <a:pPr lvl="1"/>
            <a:r>
              <a:rPr lang="en-US" dirty="0" smtClean="0"/>
              <a:t>Doppler velocity dealiasing, attenuation calculations, map-to-grid, etc.</a:t>
            </a:r>
          </a:p>
          <a:p>
            <a:r>
              <a:rPr lang="en-US" dirty="0" smtClean="0"/>
              <a:t>Create native ARTview functions</a:t>
            </a:r>
          </a:p>
          <a:p>
            <a:pPr lvl="1"/>
            <a:r>
              <a:rPr lang="en-US" dirty="0" smtClean="0"/>
              <a:t>Manual unfold, filter the data by region or values, open console to interact via command line, etc.</a:t>
            </a:r>
          </a:p>
          <a:p>
            <a:r>
              <a:rPr lang="en-US" dirty="0"/>
              <a:t>U</a:t>
            </a:r>
            <a:r>
              <a:rPr lang="en-US" dirty="0" smtClean="0"/>
              <a:t>sers can contribute functions</a:t>
            </a:r>
          </a:p>
          <a:p>
            <a:pPr lvl="1"/>
            <a:r>
              <a:rPr lang="en-US" dirty="0" smtClean="0"/>
              <a:t>Examples provided, once saved locally they are loaded automatically</a:t>
            </a:r>
          </a:p>
          <a:p>
            <a:pPr lvl="1"/>
            <a:r>
              <a:rPr lang="en-US" dirty="0" smtClean="0"/>
              <a:t>Hopefully share with the community</a:t>
            </a:r>
          </a:p>
          <a:p>
            <a:r>
              <a:rPr lang="en-US" dirty="0" smtClean="0"/>
              <a:t>Simplify access through Modes selection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55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86115" y="5909926"/>
            <a:ext cx="2715733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Predefined Modes.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07406" y="279868"/>
            <a:ext cx="1799807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Plugin List.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848" y="2674208"/>
            <a:ext cx="4264803" cy="36973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96" y="280981"/>
            <a:ext cx="4206370" cy="363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389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Highlights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January 2015</a:t>
            </a:r>
          </a:p>
          <a:p>
            <a:pPr lvl="1"/>
            <a:r>
              <a:rPr lang="en-US" dirty="0" smtClean="0"/>
              <a:t>Reformatted from single script to installable package</a:t>
            </a:r>
          </a:p>
          <a:p>
            <a:pPr lvl="1"/>
            <a:r>
              <a:rPr lang="en-US" dirty="0" smtClean="0"/>
              <a:t>Modified core architecture</a:t>
            </a:r>
          </a:p>
          <a:p>
            <a:pPr lvl="1"/>
            <a:r>
              <a:rPr lang="en-US" dirty="0" smtClean="0"/>
              <a:t>Rapid plugin development</a:t>
            </a:r>
          </a:p>
          <a:p>
            <a:r>
              <a:rPr lang="en-US" dirty="0" smtClean="0"/>
              <a:t>August 2015</a:t>
            </a:r>
          </a:p>
          <a:p>
            <a:pPr lvl="1"/>
            <a:r>
              <a:rPr lang="en-US" dirty="0" smtClean="0"/>
              <a:t>First official release (v1.0) just before the AMS Radar Meteorology Conference</a:t>
            </a:r>
          </a:p>
          <a:p>
            <a:pPr lvl="1"/>
            <a:r>
              <a:rPr lang="en-US" dirty="0" smtClean="0"/>
              <a:t>Extending rapidly thereafter</a:t>
            </a:r>
          </a:p>
          <a:p>
            <a:r>
              <a:rPr lang="en-US" dirty="0" smtClean="0"/>
              <a:t>March 2016</a:t>
            </a:r>
          </a:p>
          <a:p>
            <a:pPr lvl="1"/>
            <a:r>
              <a:rPr lang="en-US" dirty="0" smtClean="0"/>
              <a:t>Release v1.2</a:t>
            </a:r>
          </a:p>
          <a:p>
            <a:pPr lvl="1"/>
            <a:r>
              <a:rPr lang="en-US" dirty="0" smtClean="0"/>
              <a:t>Extensive aesthetic and user redesign</a:t>
            </a:r>
          </a:p>
          <a:p>
            <a:pPr lvl="1"/>
            <a:r>
              <a:rPr lang="en-US" dirty="0" smtClean="0"/>
              <a:t>Conda package</a:t>
            </a:r>
          </a:p>
          <a:p>
            <a:pPr lvl="1"/>
            <a:r>
              <a:rPr lang="en-US" dirty="0" smtClean="0"/>
              <a:t>Video tutorials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382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904" y="2133601"/>
            <a:ext cx="7345363" cy="3931920"/>
          </a:xfrm>
        </p:spPr>
        <p:txBody>
          <a:bodyPr/>
          <a:lstStyle/>
          <a:p>
            <a:r>
              <a:rPr lang="en-US" dirty="0" smtClean="0"/>
              <a:t>Working on v1.3</a:t>
            </a:r>
          </a:p>
          <a:p>
            <a:r>
              <a:rPr lang="en-US" dirty="0" smtClean="0"/>
              <a:t>Continue to simplify use</a:t>
            </a:r>
          </a:p>
          <a:p>
            <a:r>
              <a:rPr lang="en-US" dirty="0" smtClean="0"/>
              <a:t>Implement more data editing</a:t>
            </a:r>
          </a:p>
          <a:p>
            <a:r>
              <a:rPr lang="en-US" dirty="0" smtClean="0"/>
              <a:t>Squish some bugs</a:t>
            </a:r>
          </a:p>
          <a:p>
            <a:r>
              <a:rPr lang="en-US" dirty="0" smtClean="0"/>
              <a:t>Improved Documentation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709" y="1976784"/>
            <a:ext cx="3820271" cy="3054146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601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2" y="2133601"/>
            <a:ext cx="4106953" cy="3931920"/>
          </a:xfrm>
        </p:spPr>
        <p:txBody>
          <a:bodyPr/>
          <a:lstStyle/>
          <a:p>
            <a:r>
              <a:rPr lang="en-US" dirty="0" smtClean="0"/>
              <a:t>We have users</a:t>
            </a:r>
          </a:p>
          <a:p>
            <a:r>
              <a:rPr lang="en-US" dirty="0" smtClean="0"/>
              <a:t>And they have suggestions and problems</a:t>
            </a:r>
          </a:p>
          <a:p>
            <a:r>
              <a:rPr lang="en-US" dirty="0" smtClean="0"/>
              <a:t>Follow best practices</a:t>
            </a:r>
          </a:p>
          <a:p>
            <a:r>
              <a:rPr lang="en-US" dirty="0" smtClean="0"/>
              <a:t>Keeping the momentum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038" y="1795016"/>
            <a:ext cx="2862418" cy="2146813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656" y="4053486"/>
            <a:ext cx="2855697" cy="230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19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4498" y="572577"/>
            <a:ext cx="5141516" cy="7940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Going Forward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352" y="1746732"/>
            <a:ext cx="8229600" cy="358588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Continue v1.3 development – laundry </a:t>
            </a:r>
            <a:r>
              <a:rPr lang="en-US" smtClean="0"/>
              <a:t>wish list</a:t>
            </a:r>
            <a:endParaRPr lang="en-US" dirty="0" smtClean="0"/>
          </a:p>
          <a:p>
            <a:r>
              <a:rPr lang="en-US" dirty="0" smtClean="0"/>
              <a:t>Link from NCAR server as Solo alternative</a:t>
            </a:r>
          </a:p>
          <a:p>
            <a:r>
              <a:rPr lang="en-US" dirty="0" smtClean="0"/>
              <a:t>Working on Py-ART 1.7 integration</a:t>
            </a:r>
          </a:p>
          <a:p>
            <a:r>
              <a:rPr lang="en-US" dirty="0" smtClean="0"/>
              <a:t>Discrete colorbar values, locking colorbar, add text to images, develop a RadarCollection object to handle multiple instances (speed things up?)</a:t>
            </a:r>
          </a:p>
          <a:p>
            <a:r>
              <a:rPr lang="en-US" dirty="0" smtClean="0"/>
              <a:t>Of course fixing bugs and improving documentation</a:t>
            </a:r>
          </a:p>
          <a:p>
            <a:r>
              <a:rPr lang="en-US" dirty="0" smtClean="0"/>
              <a:t>Code base available at:</a:t>
            </a:r>
          </a:p>
          <a:p>
            <a:pPr lvl="1"/>
            <a:r>
              <a:rPr lang="en-US" sz="2400" dirty="0"/>
              <a:t>https://github.com/nguy/artview</a:t>
            </a:r>
          </a:p>
          <a:p>
            <a:pPr lvl="1"/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451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Questions/Comments?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0619" y="5823436"/>
            <a:ext cx="8182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Please visit us!  http</a:t>
            </a:r>
            <a:r>
              <a:rPr lang="en-US" sz="2800" dirty="0"/>
              <a:t>://nguy.github.io/artview </a:t>
            </a:r>
            <a:endParaRPr lang="en-US" sz="2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111" y="2122583"/>
            <a:ext cx="4845729" cy="36342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83549" y="1599363"/>
            <a:ext cx="3462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90"/>
                </a:solidFill>
              </a:rPr>
              <a:t>Thanks for listening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095" y="5501671"/>
            <a:ext cx="2209800" cy="254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0776" y="4292343"/>
            <a:ext cx="836276" cy="83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378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986" y="1927438"/>
            <a:ext cx="5867400" cy="440690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900112" y="2133601"/>
            <a:ext cx="7345363" cy="3931920"/>
          </a:xfrm>
        </p:spPr>
        <p:txBody>
          <a:bodyPr/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Description</a:t>
            </a:r>
          </a:p>
          <a:p>
            <a:r>
              <a:rPr lang="en-US" dirty="0" smtClean="0"/>
              <a:t>Show-and-tell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771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has been a concentrated move to open source tools in the Geosciences</a:t>
            </a:r>
          </a:p>
          <a:p>
            <a:pPr lvl="1"/>
            <a:r>
              <a:rPr lang="en-US" dirty="0" smtClean="0"/>
              <a:t>This is especially true in Radar Meteorology</a:t>
            </a:r>
          </a:p>
          <a:p>
            <a:pPr lvl="1"/>
            <a:r>
              <a:rPr lang="en-US" dirty="0" smtClean="0"/>
              <a:t>NCAR has led the way in the past with community tools (e.g. Solo editor, CEDRIC, TITAN, …)</a:t>
            </a:r>
          </a:p>
          <a:p>
            <a:pPr lvl="1"/>
            <a:r>
              <a:rPr lang="en-US" dirty="0" smtClean="0"/>
              <a:t>Argonne National Laboratory recently picked up the baton by developing Py-ART</a:t>
            </a:r>
          </a:p>
          <a:p>
            <a:pPr lvl="2"/>
            <a:r>
              <a:rPr lang="en-US" dirty="0" smtClean="0"/>
              <a:t>Right time, right people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766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 DoE Py-ART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Py</a:t>
            </a:r>
            <a:r>
              <a:rPr lang="en-US" dirty="0" smtClean="0"/>
              <a:t>thon </a:t>
            </a:r>
            <a:r>
              <a:rPr lang="en-US" b="1" dirty="0" smtClean="0"/>
              <a:t>A</a:t>
            </a:r>
            <a:r>
              <a:rPr lang="en-US" dirty="0" smtClean="0"/>
              <a:t>tmospheric Radiation Measurement Climate Research (ARM) Facility </a:t>
            </a:r>
            <a:r>
              <a:rPr lang="en-US" b="1" dirty="0" smtClean="0"/>
              <a:t>R</a:t>
            </a:r>
            <a:r>
              <a:rPr lang="en-US" dirty="0" smtClean="0"/>
              <a:t>adar </a:t>
            </a:r>
            <a:r>
              <a:rPr lang="en-US" b="1" dirty="0" smtClean="0"/>
              <a:t>T</a:t>
            </a:r>
            <a:r>
              <a:rPr lang="en-US" dirty="0" smtClean="0"/>
              <a:t>oolkit</a:t>
            </a:r>
          </a:p>
          <a:p>
            <a:r>
              <a:rPr lang="en-US" dirty="0" smtClean="0"/>
              <a:t>Py</a:t>
            </a:r>
            <a:r>
              <a:rPr lang="en-US" dirty="0"/>
              <a:t>-ART is a package for working with </a:t>
            </a:r>
            <a:r>
              <a:rPr lang="en-US" b="1" dirty="0"/>
              <a:t>weather radar</a:t>
            </a:r>
            <a:r>
              <a:rPr lang="en-US" dirty="0"/>
              <a:t> data in Python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Allows one to read, visualize, an manipulate data</a:t>
            </a:r>
          </a:p>
          <a:p>
            <a:r>
              <a:rPr lang="en-US" dirty="0" smtClean="0"/>
              <a:t>Available on Github/conda channel</a:t>
            </a:r>
          </a:p>
          <a:p>
            <a:pPr lvl="1"/>
            <a:r>
              <a:rPr lang="en-US" dirty="0">
                <a:hlinkClick r:id="rId2"/>
              </a:rPr>
              <a:t>http://arm-doe.github.io/pyart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Serves as the basis for many other projects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35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Work closely with Py-ART developers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120" b="6120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6057329" y="1678792"/>
            <a:ext cx="14854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Py-ART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95054" y="2202012"/>
            <a:ext cx="16353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Fan Club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5146" y="2710841"/>
            <a:ext cx="1220932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ARTview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SingleDop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DualPol</a:t>
            </a:r>
          </a:p>
          <a:p>
            <a:r>
              <a:rPr lang="en-US" dirty="0" err="1" smtClean="0">
                <a:solidFill>
                  <a:srgbClr val="FFFFFF"/>
                </a:solidFill>
              </a:rPr>
              <a:t>PyBlock</a:t>
            </a:r>
            <a:endParaRPr lang="en-US" dirty="0" smtClean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AWOT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Brawl4d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166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Origins of ARTview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113" y="2133601"/>
            <a:ext cx="4111660" cy="3931920"/>
          </a:xfrm>
        </p:spPr>
        <p:txBody>
          <a:bodyPr/>
          <a:lstStyle/>
          <a:p>
            <a:r>
              <a:rPr lang="en-US" dirty="0" smtClean="0"/>
              <a:t>Why bother?</a:t>
            </a:r>
          </a:p>
          <a:p>
            <a:r>
              <a:rPr lang="en-US" dirty="0" smtClean="0"/>
              <a:t>Humble beginnings</a:t>
            </a:r>
          </a:p>
          <a:p>
            <a:r>
              <a:rPr lang="en-US" dirty="0" smtClean="0"/>
              <a:t>Unexpected and exciting collaborations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1772" y="1966055"/>
            <a:ext cx="3810000" cy="30480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04766" y="1971535"/>
            <a:ext cx="1494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Postdoc life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05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0205"/>
            <a:ext cx="8229600" cy="677911"/>
          </a:xfrm>
        </p:spPr>
        <p:txBody>
          <a:bodyPr>
            <a:noAutofit/>
          </a:bodyPr>
          <a:lstStyle/>
          <a:p>
            <a:r>
              <a:rPr lang="en-US" dirty="0" smtClean="0"/>
              <a:t>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View (browse), query, and edit radar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 Make it easy for novice weather radar data users, while providing advanced tools for experienced users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Provide alternative to Solo editing software with modernized interface (and other software in the future?)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334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68029"/>
          <a:stretch/>
        </p:blipFill>
        <p:spPr>
          <a:xfrm>
            <a:off x="215229" y="737798"/>
            <a:ext cx="2923434" cy="1298164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63400"/>
          <a:stretch/>
        </p:blipFill>
        <p:spPr>
          <a:xfrm>
            <a:off x="3582859" y="823275"/>
            <a:ext cx="3346737" cy="823528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0868" y="1905927"/>
            <a:ext cx="6803572" cy="4465664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270895" y="243043"/>
            <a:ext cx="4626261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Launch from Jupyter Notebook.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11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1259"/>
            <a:ext cx="8229600" cy="677911"/>
          </a:xfrm>
        </p:spPr>
        <p:txBody>
          <a:bodyPr>
            <a:noAutofit/>
          </a:bodyPr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Leverage Py-ART code base and provide internal functions to extend radar analysis</a:t>
            </a:r>
          </a:p>
          <a:p>
            <a:r>
              <a:rPr lang="en-US" dirty="0" smtClean="0"/>
              <a:t>Leverage modern Qt GUI – PyQt/PySide</a:t>
            </a:r>
          </a:p>
          <a:p>
            <a:r>
              <a:rPr lang="en-US" dirty="0" smtClean="0"/>
              <a:t>Add value </a:t>
            </a:r>
            <a:r>
              <a:rPr lang="en-US" dirty="0"/>
              <a:t>to </a:t>
            </a:r>
            <a:r>
              <a:rPr lang="en-US" dirty="0" smtClean="0"/>
              <a:t>analyses</a:t>
            </a:r>
          </a:p>
          <a:p>
            <a:r>
              <a:rPr lang="en-US" dirty="0" smtClean="0"/>
              <a:t>Save </a:t>
            </a:r>
            <a:r>
              <a:rPr lang="en-US" dirty="0"/>
              <a:t>publication quality </a:t>
            </a:r>
            <a:r>
              <a:rPr lang="en-US" dirty="0" smtClean="0"/>
              <a:t>graphics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ARTview - SEA Meeting 04 Apr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214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apital">
  <a:themeElements>
    <a:clrScheme name="Capital">
      <a:dk1>
        <a:srgbClr val="000000"/>
      </a:dk1>
      <a:lt1>
        <a:srgbClr val="FFFFFF"/>
      </a:lt1>
      <a:dk2>
        <a:srgbClr val="6F6D5D"/>
      </a:dk2>
      <a:lt2>
        <a:srgbClr val="7C8F97"/>
      </a:lt2>
      <a:accent1>
        <a:srgbClr val="4B5A60"/>
      </a:accent1>
      <a:accent2>
        <a:srgbClr val="9C5238"/>
      </a:accent2>
      <a:accent3>
        <a:srgbClr val="504539"/>
      </a:accent3>
      <a:accent4>
        <a:srgbClr val="C1AD79"/>
      </a:accent4>
      <a:accent5>
        <a:srgbClr val="667559"/>
      </a:accent5>
      <a:accent6>
        <a:srgbClr val="BAD6AD"/>
      </a:accent6>
      <a:hlink>
        <a:srgbClr val="524A82"/>
      </a:hlink>
      <a:folHlink>
        <a:srgbClr val="8F9954"/>
      </a:folHlink>
    </a:clrScheme>
    <a:fontScheme name="Capital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3493</TotalTime>
  <Words>746</Words>
  <Application>Microsoft Macintosh PowerPoint</Application>
  <PresentationFormat>On-screen Show (4:3)</PresentationFormat>
  <Paragraphs>136</Paragraphs>
  <Slides>18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Capital</vt:lpstr>
      <vt:lpstr>ARTview A Community Weather Radar Data GUI</vt:lpstr>
      <vt:lpstr>Outline</vt:lpstr>
      <vt:lpstr>Open Source</vt:lpstr>
      <vt:lpstr>ARM DoE Py-ART</vt:lpstr>
      <vt:lpstr>Work closely with Py-ART developers</vt:lpstr>
      <vt:lpstr>Origins of ARTview</vt:lpstr>
      <vt:lpstr>Mission</vt:lpstr>
      <vt:lpstr>PowerPoint Presentation</vt:lpstr>
      <vt:lpstr>Tools</vt:lpstr>
      <vt:lpstr>PowerPoint Presentation</vt:lpstr>
      <vt:lpstr>Structure</vt:lpstr>
      <vt:lpstr>Plugins</vt:lpstr>
      <vt:lpstr>PowerPoint Presentation</vt:lpstr>
      <vt:lpstr>Highlights</vt:lpstr>
      <vt:lpstr>Current Projects</vt:lpstr>
      <vt:lpstr>Challenges</vt:lpstr>
      <vt:lpstr>Going Forward</vt:lpstr>
      <vt:lpstr>Questions/Comments?</vt:lpstr>
    </vt:vector>
  </TitlesOfParts>
  <Company>University of Wyoming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ARTView</dc:title>
  <dc:creator>Nick Guy</dc:creator>
  <cp:lastModifiedBy>Nick Guy</cp:lastModifiedBy>
  <cp:revision>67</cp:revision>
  <dcterms:created xsi:type="dcterms:W3CDTF">2015-11-19T15:36:46Z</dcterms:created>
  <dcterms:modified xsi:type="dcterms:W3CDTF">2016-04-04T20:42:18Z</dcterms:modified>
</cp:coreProperties>
</file>

<file path=docProps/thumbnail.jpeg>
</file>